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480" r:id="rId3"/>
    <p:sldId id="483" r:id="rId4"/>
    <p:sldId id="484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FF"/>
    <a:srgbClr val="00FF00"/>
    <a:srgbClr val="FF00FF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82818" autoAdjust="0"/>
  </p:normalViewPr>
  <p:slideViewPr>
    <p:cSldViewPr snapToGrid="0" snapToObjects="1">
      <p:cViewPr varScale="1">
        <p:scale>
          <a:sx n="53" d="100"/>
          <a:sy n="53" d="100"/>
        </p:scale>
        <p:origin x="684" y="2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2023-06-08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2023-06-08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21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030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35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Development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Building &amp; Testing Tools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FB0CF0-4AA3-4730-8DFB-F34A86261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350" y="911149"/>
            <a:ext cx="8349300" cy="4091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Python’s built-in debugger and tracing tools can help track down problems.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79BF55-CBD4-48B9-8322-97FA055BD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85791"/>
            <a:ext cx="8564088" cy="628217"/>
          </a:xfrm>
        </p:spPr>
        <p:txBody>
          <a:bodyPr/>
          <a:lstStyle/>
          <a:p>
            <a:r>
              <a:rPr lang="en-US" dirty="0"/>
              <a:t>Debugging &amp; Tracing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E7826-E789-4646-A4AC-15FDD4E31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953400-50B4-4CD7-958A-DA7735830AFB}"/>
              </a:ext>
            </a:extLst>
          </p:cNvPr>
          <p:cNvSpPr txBox="1"/>
          <p:nvPr/>
        </p:nvSpPr>
        <p:spPr>
          <a:xfrm>
            <a:off x="3992595" y="1295280"/>
            <a:ext cx="4814556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import 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dev_test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pdb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, trace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pdb.run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("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dev_test.main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()")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&lt;string&gt;(1)&lt;module&gt;()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step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Step into call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--Call--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/home/user/dev_test.py(14)main()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-&gt; def main():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next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 # Step over call</a:t>
            </a:r>
            <a:endParaRPr lang="en-US" sz="10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/home/user/dev_test.py(15)main()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-&gt; dills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test_json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generate_data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(128))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cont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Continue execution</a:t>
            </a:r>
            <a:endParaRPr lang="en-US" sz="10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/home/user/dev_test.py(17)main()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marshal.loads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(dills)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next </a:t>
            </a:r>
            <a:r>
              <a:rPr lang="en-US" sz="1000" dirty="0">
                <a:solidFill>
                  <a:schemeClr val="accent5"/>
                </a:solidFill>
                <a:latin typeface="Consolas" panose="020B0609020204030204" pitchFamily="49" charset="0"/>
              </a:rPr>
              <a:t># Continue after breakpoint</a:t>
            </a:r>
            <a:endParaRPr lang="en-US" sz="10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ValueError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bad marshal data (unknown type code)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exit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trace.Trace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().run("</a:t>
            </a:r>
            <a:r>
              <a:rPr lang="en-US" sz="10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dev_test.main</a:t>
            </a:r>
            <a:r>
              <a:rPr lang="en-US" sz="1000" b="1" dirty="0">
                <a:solidFill>
                  <a:schemeClr val="bg1"/>
                </a:solidFill>
                <a:latin typeface="Consolas" panose="020B0609020204030204" pitchFamily="49" charset="0"/>
              </a:rPr>
              <a:t>()")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---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modulename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dev_test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funcname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main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dev_test.py(15):   dills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test_json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generate_data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(128))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---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modulename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dev_test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funcname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generate_data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dev_test.py(12):   return [list(range(0, n)) for _ in range(0, n)]</a:t>
            </a:r>
          </a:p>
          <a:p>
            <a:r>
              <a:rPr lang="en-US" sz="1000" b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  <a:endParaRPr lang="en-US" sz="10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7DD92-C717-4FB0-8DAE-FE39585A73B6}"/>
              </a:ext>
            </a:extLst>
          </p:cNvPr>
          <p:cNvSpPr txBox="1"/>
          <p:nvPr/>
        </p:nvSpPr>
        <p:spPr>
          <a:xfrm>
            <a:off x="336849" y="1295281"/>
            <a:ext cx="3616290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json, marshal, pickle,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</a:t>
            </a:r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test_json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dill_bytes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pickle.dumps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messy_bytes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marshal.dumps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pickle.loads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dill_bytes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marshal.loads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messy_bytes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return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dill_bytes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generate_data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(n):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[list(range(0, n))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range(0, n)]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dills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test_json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generate_data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(128))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pdb.set_trace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marshal.loads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(dills)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"__main__":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main()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51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FB0CF0-4AA3-4730-8DFB-F34A86261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653" y="942957"/>
            <a:ext cx="8456694" cy="409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unit testing model is based on assertion in Python.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79BF55-CBD4-48B9-8322-97FA055BD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85791"/>
            <a:ext cx="8564088" cy="628217"/>
          </a:xfrm>
        </p:spPr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E7826-E789-4646-A4AC-15FDD4E31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953400-50B4-4CD7-958A-DA7735830AFB}"/>
              </a:ext>
            </a:extLst>
          </p:cNvPr>
          <p:cNvSpPr txBox="1"/>
          <p:nvPr/>
        </p:nvSpPr>
        <p:spPr>
          <a:xfrm>
            <a:off x="4376270" y="1352129"/>
            <a:ext cx="3398775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fi-FI" sz="1000" dirty="0">
                <a:solidFill>
                  <a:schemeClr val="bg1"/>
                </a:solidFill>
                <a:latin typeface="Consolas" panose="020B0609020204030204" pitchFamily="49" charset="0"/>
              </a:rPr>
              <a:t>python3 -m unittest -v pakuri-test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test_get_level (pakuri-test.PakuriTest) ... ok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test_init (pakuri-test.PakuriTest) ... ok</a:t>
            </a:r>
          </a:p>
          <a:p>
            <a:endParaRPr lang="fi-FI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----------------------------------------------</a:t>
            </a: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Ran 2 tests in 0.000s</a:t>
            </a:r>
          </a:p>
          <a:p>
            <a:endParaRPr lang="fi-FI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fi-FI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OK</a:t>
            </a:r>
          </a:p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_</a:t>
            </a:r>
          </a:p>
          <a:p>
            <a:endParaRPr lang="fi-FI" sz="10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7DD92-C717-4FB0-8DAE-FE39585A73B6}"/>
              </a:ext>
            </a:extLst>
          </p:cNvPr>
          <p:cNvSpPr txBox="1"/>
          <p:nvPr/>
        </p:nvSpPr>
        <p:spPr>
          <a:xfrm>
            <a:off x="1717759" y="1352129"/>
            <a:ext cx="2569320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self.name = name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rgbClr val="00FF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set_level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level):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5040DE-EAE9-430F-8123-0BCFD8FAFE00}"/>
              </a:ext>
            </a:extLst>
          </p:cNvPr>
          <p:cNvSpPr txBox="1"/>
          <p:nvPr/>
        </p:nvSpPr>
        <p:spPr>
          <a:xfrm rot="16200000">
            <a:off x="771346" y="2036932"/>
            <a:ext cx="1631216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DF247-3028-4FC5-AFC4-1B94D3E74640}"/>
              </a:ext>
            </a:extLst>
          </p:cNvPr>
          <p:cNvSpPr txBox="1"/>
          <p:nvPr/>
        </p:nvSpPr>
        <p:spPr>
          <a:xfrm>
            <a:off x="1717759" y="3062252"/>
            <a:ext cx="6057286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unittest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PakuriTest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unittest.TestCase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test_init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critter = Pakuri(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"Tester"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self.assertTrue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(critter.name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"Tester"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critter._level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== 10)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test_get_level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critter = Pakuri(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"Tester"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10)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self.assertEqual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critter.get_level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10)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200E8A-5964-4C97-8938-FEB2B7FB8B4C}"/>
              </a:ext>
            </a:extLst>
          </p:cNvPr>
          <p:cNvSpPr txBox="1"/>
          <p:nvPr/>
        </p:nvSpPr>
        <p:spPr>
          <a:xfrm rot="16200000">
            <a:off x="771345" y="3747055"/>
            <a:ext cx="1631216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pakuri-test.py</a:t>
            </a:r>
          </a:p>
        </p:txBody>
      </p:sp>
    </p:spTree>
    <p:extLst>
      <p:ext uri="{BB962C8B-B14F-4D97-AF65-F5344CB8AC3E}">
        <p14:creationId xmlns:p14="http://schemas.microsoft.com/office/powerpoint/2010/main" val="64592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FB0CF0-4AA3-4730-8DFB-F34A86261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653" y="942957"/>
            <a:ext cx="8456694" cy="4091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uses Sphinx for self-documentation and the </a:t>
            </a:r>
            <a:r>
              <a:rPr lang="en-US" dirty="0" err="1"/>
              <a:t>reStructuredText</a:t>
            </a:r>
            <a:r>
              <a:rPr lang="en-US" dirty="0"/>
              <a:t> format.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79BF55-CBD4-48B9-8322-97FA055BD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85791"/>
            <a:ext cx="8564088" cy="628217"/>
          </a:xfrm>
        </p:spPr>
        <p:txBody>
          <a:bodyPr/>
          <a:lstStyle/>
          <a:p>
            <a:r>
              <a:rPr lang="en-US" dirty="0"/>
              <a:t>In-Code Documentation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E7826-E789-4646-A4AC-15FDD4E31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953400-50B4-4CD7-958A-DA7735830AFB}"/>
              </a:ext>
            </a:extLst>
          </p:cNvPr>
          <p:cNvSpPr txBox="1"/>
          <p:nvPr/>
        </p:nvSpPr>
        <p:spPr>
          <a:xfrm>
            <a:off x="5264314" y="1375386"/>
            <a:ext cx="3606325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sudo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pip3 install sphinx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sphinx-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quickstart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--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ext-autodoc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--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ext-viewcode</a:t>
            </a:r>
            <a:endParaRPr lang="en-US" sz="1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sphinx-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apidoc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–o . ../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pakuri</a:t>
            </a:r>
            <a:endParaRPr lang="en-US" sz="1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make html PYTHONPATH=../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pakuri</a:t>
            </a:r>
            <a:endParaRPr lang="en-US" sz="1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~$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python3 –m </a:t>
            </a:r>
            <a:r>
              <a:rPr lang="en-US" sz="1000" dirty="0" err="1">
                <a:solidFill>
                  <a:schemeClr val="bg1"/>
                </a:solidFill>
                <a:latin typeface="Consolas" panose="020B0609020204030204" pitchFamily="49" charset="0"/>
              </a:rPr>
              <a:t>http.server</a:t>
            </a:r>
            <a:r>
              <a:rPr lang="en-US" sz="1000" dirty="0">
                <a:solidFill>
                  <a:schemeClr val="bg1"/>
                </a:solidFill>
                <a:latin typeface="Consolas" panose="020B0609020204030204" pitchFamily="49" charset="0"/>
              </a:rPr>
              <a:t> --directory _build/html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7DD92-C717-4FB0-8DAE-FE39585A73B6}"/>
              </a:ext>
            </a:extLst>
          </p:cNvPr>
          <p:cNvSpPr txBox="1"/>
          <p:nvPr/>
        </p:nvSpPr>
        <p:spPr>
          <a:xfrm>
            <a:off x="551567" y="1370782"/>
            <a:ext cx="4524741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"""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.. module::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pakuri</a:t>
            </a:r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:synopsis: module for working with Pakuri representations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..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moduleauthor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:: Jeremiah Blanchard &lt;jjb@eng.ufl.edu&gt;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"""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Pakuri: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"""Class representing individual Pakuri and their attributes</a:t>
            </a:r>
          </a:p>
          <a:p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  :param name: name for new Pakuri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  :param level: level for new Pakuri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"""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__init__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(self, name, level):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name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level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def </a:t>
            </a:r>
            <a:r>
              <a:rPr lang="en-US" sz="10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get_level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  """Get the level of a Pakuri object.</a:t>
            </a:r>
          </a:p>
          <a:p>
            <a:endParaRPr lang="en-US" sz="10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  :returns: The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Pakuri's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level</a:t>
            </a:r>
          </a:p>
          <a:p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   """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self._level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5040DE-EAE9-430F-8123-0BCFD8FAFE00}"/>
              </a:ext>
            </a:extLst>
          </p:cNvPr>
          <p:cNvSpPr txBox="1"/>
          <p:nvPr/>
        </p:nvSpPr>
        <p:spPr>
          <a:xfrm rot="16200000">
            <a:off x="-1243534" y="2904272"/>
            <a:ext cx="3328591" cy="26161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pakuri.py</a:t>
            </a:r>
          </a:p>
        </p:txBody>
      </p:sp>
    </p:spTree>
    <p:extLst>
      <p:ext uri="{BB962C8B-B14F-4D97-AF65-F5344CB8AC3E}">
        <p14:creationId xmlns:p14="http://schemas.microsoft.com/office/powerpoint/2010/main" val="107153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45742</TotalTime>
  <Words>763</Words>
  <Application>Microsoft Office PowerPoint</Application>
  <PresentationFormat>On-screen Show (16:9)</PresentationFormat>
  <Paragraphs>125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Development</vt:lpstr>
      <vt:lpstr>Debugging &amp; Tracing Tools</vt:lpstr>
      <vt:lpstr>Unit Testing</vt:lpstr>
      <vt:lpstr>In-Code Documentation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884</cp:revision>
  <cp:lastPrinted>2014-01-31T19:29:42Z</cp:lastPrinted>
  <dcterms:created xsi:type="dcterms:W3CDTF">2013-09-18T13:46:37Z</dcterms:created>
  <dcterms:modified xsi:type="dcterms:W3CDTF">2023-06-08T00:40:00Z</dcterms:modified>
</cp:coreProperties>
</file>